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13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E0D910-8DC4-8471-2F2F-91CAA67FA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D736E1B-91D9-5988-62AD-A7E27FC29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3FA4418-664F-9071-CD50-2BE95AD9A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A252-99EB-4A40-94AB-341FD654D74F}" type="datetimeFigureOut">
              <a:rPr lang="zh-CN" altLang="en-US" smtClean="0"/>
              <a:t>2025/8/9 Saturday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9793699-67EA-4BAF-B6BD-E27E3097E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A67D4D-7975-4EAA-06D4-DC2F940CE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2D8E-C071-4DEB-B42B-FC4B3DA226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43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DBBE2F-B21C-D481-C36E-B5A086DC6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D81EC93-6BEF-72AE-BF8F-76A6A5E8B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249EBC1-9C2B-36CD-F3BB-7F8AC0172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A252-99EB-4A40-94AB-341FD654D74F}" type="datetimeFigureOut">
              <a:rPr lang="zh-CN" altLang="en-US" smtClean="0"/>
              <a:t>2025/8/9 Saturday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C513D0F-649A-C112-DEF1-048D9ABCE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0FE91F-0FA5-25A1-CB7C-C63645B73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2D8E-C071-4DEB-B42B-FC4B3DA226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9576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B939319-9944-9025-6E65-D3AC7CB853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53B39C1-EAB5-0852-82F3-61C63851CF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8EB65D-C112-6575-D3EF-8FF9F347F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A252-99EB-4A40-94AB-341FD654D74F}" type="datetimeFigureOut">
              <a:rPr lang="zh-CN" altLang="en-US" smtClean="0"/>
              <a:t>2025/8/9 Saturday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68DF36-071B-2DF1-8C94-ADC0635CA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AB20A9-348D-11D4-6DC0-28A4C9339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2D8E-C071-4DEB-B42B-FC4B3DA226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6074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DBEECD-504B-8BE0-3EA8-4F5C90F8B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0E8AD50-D671-387B-FDE6-B0B05DE65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26A3EBF-CEAB-F2CA-FB98-8583C00C6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A252-99EB-4A40-94AB-341FD654D74F}" type="datetimeFigureOut">
              <a:rPr lang="zh-CN" altLang="en-US" smtClean="0"/>
              <a:t>2025/8/9 Saturday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F799F7-7053-CD42-0199-914E22ADD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90F680-E512-4E8F-4491-83ECBE9D0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2D8E-C071-4DEB-B42B-FC4B3DA226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906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9D31D3-C83A-AFFD-A2E4-049199821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CE95268-C248-DD5A-1FD5-820B76D17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A5D4B-1E2D-69DE-A625-FDF6976F5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A252-99EB-4A40-94AB-341FD654D74F}" type="datetimeFigureOut">
              <a:rPr lang="zh-CN" altLang="en-US" smtClean="0"/>
              <a:t>2025/8/9 Saturday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103B6E-22E5-303D-702C-50F72EF8A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8844E5-E74E-9E30-B4D9-19629A38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2D8E-C071-4DEB-B42B-FC4B3DA226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661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95836D-2EC7-52E4-0481-40000A6CE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CEF9A9D-44DA-168A-D6F0-6E88662011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D373883-6D6B-5BD3-66AB-0E3320FD35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79486C-6DB8-1C8C-30CC-2E8327C13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A252-99EB-4A40-94AB-341FD654D74F}" type="datetimeFigureOut">
              <a:rPr lang="zh-CN" altLang="en-US" smtClean="0"/>
              <a:t>2025/8/9 Saturday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F57117C-C2C5-E228-6B54-F6059D7ED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64BAC10-795B-23A6-588F-C745E1671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2D8E-C071-4DEB-B42B-FC4B3DA226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16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A386A7-C300-D0EC-52D4-BCDF8CBB2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0821B4-9884-E8E7-19A8-437ECAE0C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F25EED7-0689-4363-911D-86640B97C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FA5E4B9-2E7A-2FB3-056D-597CCBAFA3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1FA16EA-2E3E-F5DD-34A8-A9ACD6742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EE4E41-E126-B083-671C-2D0F6C7A7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A252-99EB-4A40-94AB-341FD654D74F}" type="datetimeFigureOut">
              <a:rPr lang="zh-CN" altLang="en-US" smtClean="0"/>
              <a:t>2025/8/9 Saturday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74ADF3B-121A-F0FD-E044-778424009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3329E9D-4845-3020-05C9-4C9E25023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2D8E-C071-4DEB-B42B-FC4B3DA226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9199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E4B0FB-ECAB-699E-29F6-48D7D0E80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B0D8B3F-B6C3-8FFD-D068-B7907B452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A252-99EB-4A40-94AB-341FD654D74F}" type="datetimeFigureOut">
              <a:rPr lang="zh-CN" altLang="en-US" smtClean="0"/>
              <a:t>2025/8/9 Saturday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B1F2528-3F7A-BE4C-270D-F93E725B2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15DA26C-E90A-F02D-6C4A-88791BA39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2D8E-C071-4DEB-B42B-FC4B3DA226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8599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A9E3EF9-D4FE-15D4-B4B2-B59CCD476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A252-99EB-4A40-94AB-341FD654D74F}" type="datetimeFigureOut">
              <a:rPr lang="zh-CN" altLang="en-US" smtClean="0"/>
              <a:t>2025/8/9 Saturday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AA661EC-1F2D-AA98-386D-F4D0554F8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16F6DCD-25BA-575D-4A63-D58307997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2D8E-C071-4DEB-B42B-FC4B3DA226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4640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30BD46-4FD8-BA63-3BA0-D7AAA0768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190346-A51C-EE99-B16E-E2CC8D797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EF4EB1D-33B2-3352-56EB-3745C9E001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97C96C2-DCAC-DCA6-E1E1-EB555E2E3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A252-99EB-4A40-94AB-341FD654D74F}" type="datetimeFigureOut">
              <a:rPr lang="zh-CN" altLang="en-US" smtClean="0"/>
              <a:t>2025/8/9 Saturday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4E1AAD4-DA4B-255D-08B7-7163AF4EB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F0708CF-A5D9-64DF-FE60-08B2FFE38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2D8E-C071-4DEB-B42B-FC4B3DA226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371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432060-B4F8-367E-EBF4-7438D077F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7B7B985-29B2-C924-97B5-096754ED92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BFC9934-3584-6170-11C0-2B76DAA588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2699BB7-9EE5-3E3C-8D1C-F28A1802B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A252-99EB-4A40-94AB-341FD654D74F}" type="datetimeFigureOut">
              <a:rPr lang="zh-CN" altLang="en-US" smtClean="0"/>
              <a:t>2025/8/9 Saturday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F1654FC-3CFF-FD50-6F02-F589AEBBA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A8D9EDD-F94E-466E-DB8B-9D5767C62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2D8E-C071-4DEB-B42B-FC4B3DA226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5832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0C8135-4EDA-A969-BF39-67585619E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EB56649-788C-207C-FADA-C05323302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FC5849-1FA0-98C7-93BD-B91A0C3BDA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2A252-99EB-4A40-94AB-341FD654D74F}" type="datetimeFigureOut">
              <a:rPr lang="zh-CN" altLang="en-US" smtClean="0"/>
              <a:t>2025/8/9 Saturday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79614F-9EBD-6A97-372F-D5449B3E1B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256417-59F1-F630-D94F-2A2AF7BF5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72D8E-C071-4DEB-B42B-FC4B3DA226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8237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FDCE7-7CCA-2310-7770-2B8D20671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102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5883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575EA-457F-73C7-DF3F-520A4B26C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7927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7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3</cp:revision>
  <dcterms:created xsi:type="dcterms:W3CDTF">2025-07-23T08:20:28Z</dcterms:created>
  <dcterms:modified xsi:type="dcterms:W3CDTF">2025-08-09T08:29:08Z</dcterms:modified>
</cp:coreProperties>
</file>